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6F0C6-7D91-4B9B-B812-ABCD3CF6C932}"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n-IN"/>
        </a:p>
      </dgm:t>
    </dgm:pt>
    <dgm:pt modelId="{38DA0025-F927-4310-86F4-07EEC574BB79}">
      <dgm:prSet phldrT="[Text]"/>
      <dgm:spPr>
        <a:solidFill>
          <a:schemeClr val="tx1">
            <a:lumMod val="95000"/>
            <a:lumOff val="5000"/>
          </a:schemeClr>
        </a:solidFill>
      </dgm:spPr>
      <dgm:t>
        <a:bodyPr/>
        <a:lstStyle/>
        <a:p>
          <a:r>
            <a:rPr lang="en-US" dirty="0" smtClean="0"/>
            <a:t>Prepositions are</a:t>
          </a:r>
          <a:endParaRPr lang="en-IN" dirty="0"/>
        </a:p>
      </dgm:t>
    </dgm:pt>
    <dgm:pt modelId="{706764CC-65B2-4A4C-A181-1FA26DA0E8FF}" type="parTrans" cxnId="{CDE6EC35-0883-4EB3-BFDF-08AEDC773C98}">
      <dgm:prSet/>
      <dgm:spPr/>
      <dgm:t>
        <a:bodyPr/>
        <a:lstStyle/>
        <a:p>
          <a:endParaRPr lang="en-IN"/>
        </a:p>
      </dgm:t>
    </dgm:pt>
    <dgm:pt modelId="{A1B274C0-34F4-40E0-A9B4-996C176BB02B}" type="sibTrans" cxnId="{CDE6EC35-0883-4EB3-BFDF-08AEDC773C98}">
      <dgm:prSet/>
      <dgm:spPr/>
      <dgm:t>
        <a:bodyPr/>
        <a:lstStyle/>
        <a:p>
          <a:endParaRPr lang="en-IN"/>
        </a:p>
      </dgm:t>
    </dgm:pt>
    <dgm:pt modelId="{43004BB0-E22A-4235-91A0-70E0D86A0212}">
      <dgm:prSet phldrT="[Text]" custT="1"/>
      <dgm:spPr>
        <a:solidFill>
          <a:srgbClr val="002060"/>
        </a:solidFill>
      </dgm:spPr>
      <dgm:t>
        <a:bodyPr/>
        <a:lstStyle/>
        <a:p>
          <a:r>
            <a:rPr lang="en-US" sz="4000" dirty="0" smtClean="0"/>
            <a:t>Inseparable prepositions</a:t>
          </a:r>
        </a:p>
        <a:p>
          <a:r>
            <a:rPr lang="en-US" sz="4000" dirty="0" err="1" smtClean="0"/>
            <a:t>Eg</a:t>
          </a:r>
          <a:r>
            <a:rPr lang="en-US" sz="4000" dirty="0" smtClean="0"/>
            <a:t>: </a:t>
          </a:r>
          <a:r>
            <a:rPr lang="ar-SA" sz="4000" dirty="0" smtClean="0"/>
            <a:t>بِـ </a:t>
          </a:r>
          <a:r>
            <a:rPr lang="en-US" sz="4000" dirty="0" smtClean="0"/>
            <a:t> - by, with</a:t>
          </a:r>
        </a:p>
        <a:p>
          <a:r>
            <a:rPr lang="ar-SA" sz="4000" dirty="0" smtClean="0"/>
            <a:t>لِـ </a:t>
          </a:r>
          <a:r>
            <a:rPr lang="en-US" sz="4000" dirty="0" smtClean="0"/>
            <a:t> - for, of</a:t>
          </a:r>
          <a:endParaRPr lang="en-IN" sz="4000" dirty="0"/>
        </a:p>
      </dgm:t>
    </dgm:pt>
    <dgm:pt modelId="{7040DFF3-464D-451F-8A1B-51D8622B6913}" type="parTrans" cxnId="{793BBBEE-02AD-40CB-95FA-8503DABC4C52}">
      <dgm:prSet/>
      <dgm:spPr/>
      <dgm:t>
        <a:bodyPr/>
        <a:lstStyle/>
        <a:p>
          <a:endParaRPr lang="en-IN"/>
        </a:p>
      </dgm:t>
    </dgm:pt>
    <dgm:pt modelId="{303526E5-CE97-4C76-9228-EDDE74C846AB}" type="sibTrans" cxnId="{793BBBEE-02AD-40CB-95FA-8503DABC4C52}">
      <dgm:prSet/>
      <dgm:spPr/>
      <dgm:t>
        <a:bodyPr/>
        <a:lstStyle/>
        <a:p>
          <a:endParaRPr lang="en-IN"/>
        </a:p>
      </dgm:t>
    </dgm:pt>
    <dgm:pt modelId="{3BA95AED-BEEF-41CE-A764-A710B8B82FDD}">
      <dgm:prSet phldrT="[Text]" custT="1"/>
      <dgm:spPr>
        <a:solidFill>
          <a:schemeClr val="accent4">
            <a:lumMod val="50000"/>
          </a:schemeClr>
        </a:solidFill>
      </dgm:spPr>
      <dgm:t>
        <a:bodyPr/>
        <a:lstStyle/>
        <a:p>
          <a:r>
            <a:rPr lang="en-US" sz="4000" dirty="0" smtClean="0"/>
            <a:t>Separable  </a:t>
          </a:r>
          <a:r>
            <a:rPr lang="en-US" sz="4000" dirty="0" err="1" smtClean="0"/>
            <a:t>prepostions</a:t>
          </a:r>
          <a:endParaRPr lang="en-US" sz="4000" dirty="0" smtClean="0"/>
        </a:p>
        <a:p>
          <a:r>
            <a:rPr lang="en-US" sz="4000" dirty="0" err="1" smtClean="0"/>
            <a:t>Eg</a:t>
          </a:r>
          <a:r>
            <a:rPr lang="en-US" sz="4000" dirty="0" smtClean="0"/>
            <a:t>:  </a:t>
          </a:r>
          <a:r>
            <a:rPr lang="ar-SA" sz="4000" dirty="0" smtClean="0"/>
            <a:t>فِي </a:t>
          </a:r>
          <a:r>
            <a:rPr lang="en-US" sz="4000" dirty="0" smtClean="0"/>
            <a:t> </a:t>
          </a:r>
          <a:r>
            <a:rPr lang="ar-SA" sz="4000" dirty="0" smtClean="0"/>
            <a:t>-</a:t>
          </a:r>
          <a:r>
            <a:rPr lang="en-US" sz="4000" dirty="0" smtClean="0"/>
            <a:t> in</a:t>
          </a:r>
        </a:p>
        <a:p>
          <a:r>
            <a:rPr lang="ar-SA" sz="4000" dirty="0" smtClean="0"/>
            <a:t>مِنْ </a:t>
          </a:r>
          <a:r>
            <a:rPr lang="en-US" sz="4000" dirty="0" smtClean="0"/>
            <a:t> -  from</a:t>
          </a:r>
        </a:p>
        <a:p>
          <a:r>
            <a:rPr lang="ar-SA" sz="4000" dirty="0" smtClean="0"/>
            <a:t>عَلَى </a:t>
          </a:r>
          <a:r>
            <a:rPr lang="en-US" sz="4000" dirty="0" smtClean="0"/>
            <a:t> - on</a:t>
          </a:r>
        </a:p>
        <a:p>
          <a:r>
            <a:rPr lang="ar-SA" sz="4000" dirty="0" smtClean="0"/>
            <a:t>إِلى </a:t>
          </a:r>
          <a:r>
            <a:rPr lang="en-US" sz="4000" dirty="0" smtClean="0"/>
            <a:t> -  to</a:t>
          </a:r>
          <a:endParaRPr lang="en-IN" sz="4000" dirty="0"/>
        </a:p>
      </dgm:t>
    </dgm:pt>
    <dgm:pt modelId="{AF24FEE5-9016-4318-BEC5-9B147B329E32}" type="parTrans" cxnId="{BA6A1538-EB62-4AB7-9662-5C503D34609F}">
      <dgm:prSet/>
      <dgm:spPr/>
      <dgm:t>
        <a:bodyPr/>
        <a:lstStyle/>
        <a:p>
          <a:endParaRPr lang="en-IN"/>
        </a:p>
      </dgm:t>
    </dgm:pt>
    <dgm:pt modelId="{40AA0C92-6B8F-466A-8D03-57B08EE565D5}" type="sibTrans" cxnId="{BA6A1538-EB62-4AB7-9662-5C503D34609F}">
      <dgm:prSet/>
      <dgm:spPr/>
      <dgm:t>
        <a:bodyPr/>
        <a:lstStyle/>
        <a:p>
          <a:endParaRPr lang="en-IN"/>
        </a:p>
      </dgm:t>
    </dgm:pt>
    <dgm:pt modelId="{BB378FA1-8A62-4E34-8685-F23F88FC9FE7}" type="pres">
      <dgm:prSet presAssocID="{2486F0C6-7D91-4B9B-B812-ABCD3CF6C932}" presName="Name0" presStyleCnt="0">
        <dgm:presLayoutVars>
          <dgm:dir/>
          <dgm:resizeHandles val="exact"/>
        </dgm:presLayoutVars>
      </dgm:prSet>
      <dgm:spPr/>
      <dgm:t>
        <a:bodyPr/>
        <a:lstStyle/>
        <a:p>
          <a:endParaRPr lang="en-IN"/>
        </a:p>
      </dgm:t>
    </dgm:pt>
    <dgm:pt modelId="{03418223-C508-4C59-91A0-B2B9D7413852}" type="pres">
      <dgm:prSet presAssocID="{38DA0025-F927-4310-86F4-07EEC574BB79}" presName="node" presStyleLbl="node1" presStyleIdx="0" presStyleCnt="3" custScaleX="78703" custScaleY="110256" custRadScaleRad="78703" custRadScaleInc="-1992">
        <dgm:presLayoutVars>
          <dgm:bulletEnabled val="1"/>
        </dgm:presLayoutVars>
      </dgm:prSet>
      <dgm:spPr/>
      <dgm:t>
        <a:bodyPr/>
        <a:lstStyle/>
        <a:p>
          <a:endParaRPr lang="en-IN"/>
        </a:p>
      </dgm:t>
    </dgm:pt>
    <dgm:pt modelId="{6CB13D42-369C-43C8-919B-B28A2CABE827}" type="pres">
      <dgm:prSet presAssocID="{A1B274C0-34F4-40E0-A9B4-996C176BB02B}" presName="sibTrans" presStyleLbl="sibTrans2D1" presStyleIdx="0" presStyleCnt="3" custScaleX="42043" custLinFactNeighborX="-5964" custLinFactNeighborY="12276"/>
      <dgm:spPr/>
      <dgm:t>
        <a:bodyPr/>
        <a:lstStyle/>
        <a:p>
          <a:endParaRPr lang="en-IN"/>
        </a:p>
      </dgm:t>
    </dgm:pt>
    <dgm:pt modelId="{F63715D0-9606-4C58-B284-3AB363669F3C}" type="pres">
      <dgm:prSet presAssocID="{A1B274C0-34F4-40E0-A9B4-996C176BB02B}" presName="connectorText" presStyleLbl="sibTrans2D1" presStyleIdx="0" presStyleCnt="3"/>
      <dgm:spPr/>
      <dgm:t>
        <a:bodyPr/>
        <a:lstStyle/>
        <a:p>
          <a:endParaRPr lang="en-IN"/>
        </a:p>
      </dgm:t>
    </dgm:pt>
    <dgm:pt modelId="{0BC2B284-389E-4A3F-A2FA-0A5910251829}" type="pres">
      <dgm:prSet presAssocID="{43004BB0-E22A-4235-91A0-70E0D86A0212}" presName="node" presStyleLbl="node1" presStyleIdx="1" presStyleCnt="3" custScaleX="108789" custScaleY="253010" custRadScaleRad="92147" custRadScaleInc="-17898">
        <dgm:presLayoutVars>
          <dgm:bulletEnabled val="1"/>
        </dgm:presLayoutVars>
      </dgm:prSet>
      <dgm:spPr/>
      <dgm:t>
        <a:bodyPr/>
        <a:lstStyle/>
        <a:p>
          <a:endParaRPr lang="en-IN"/>
        </a:p>
      </dgm:t>
    </dgm:pt>
    <dgm:pt modelId="{17971D16-8BFF-487B-88C8-9CBF859D0381}" type="pres">
      <dgm:prSet presAssocID="{303526E5-CE97-4C76-9228-EDDE74C846AB}" presName="sibTrans" presStyleLbl="sibTrans2D1" presStyleIdx="1" presStyleCnt="3" custFlipVert="1" custFlipHor="1" custScaleX="3012" custScaleY="12960"/>
      <dgm:spPr/>
      <dgm:t>
        <a:bodyPr/>
        <a:lstStyle/>
        <a:p>
          <a:endParaRPr lang="en-IN"/>
        </a:p>
      </dgm:t>
    </dgm:pt>
    <dgm:pt modelId="{F9DA7682-1070-4E08-A704-E482ED511694}" type="pres">
      <dgm:prSet presAssocID="{303526E5-CE97-4C76-9228-EDDE74C846AB}" presName="connectorText" presStyleLbl="sibTrans2D1" presStyleIdx="1" presStyleCnt="3"/>
      <dgm:spPr/>
      <dgm:t>
        <a:bodyPr/>
        <a:lstStyle/>
        <a:p>
          <a:endParaRPr lang="en-IN"/>
        </a:p>
      </dgm:t>
    </dgm:pt>
    <dgm:pt modelId="{1F44BAB7-0488-422D-9ACF-E5A6A087F743}" type="pres">
      <dgm:prSet presAssocID="{3BA95AED-BEEF-41CE-A764-A710B8B82FDD}" presName="node" presStyleLbl="node1" presStyleIdx="2" presStyleCnt="3" custScaleX="106224" custScaleY="251442" custRadScaleRad="90692" custRadScaleInc="21213">
        <dgm:presLayoutVars>
          <dgm:bulletEnabled val="1"/>
        </dgm:presLayoutVars>
      </dgm:prSet>
      <dgm:spPr/>
      <dgm:t>
        <a:bodyPr/>
        <a:lstStyle/>
        <a:p>
          <a:endParaRPr lang="en-IN"/>
        </a:p>
      </dgm:t>
    </dgm:pt>
    <dgm:pt modelId="{360075A6-98E2-449F-8B10-51AFBE0C9523}" type="pres">
      <dgm:prSet presAssocID="{40AA0C92-6B8F-466A-8D03-57B08EE565D5}" presName="sibTrans" presStyleLbl="sibTrans2D1" presStyleIdx="2" presStyleCnt="3" custScaleX="44130"/>
      <dgm:spPr/>
      <dgm:t>
        <a:bodyPr/>
        <a:lstStyle/>
        <a:p>
          <a:endParaRPr lang="en-IN"/>
        </a:p>
      </dgm:t>
    </dgm:pt>
    <dgm:pt modelId="{B197A0D5-1312-404B-B5E8-561A33D9717C}" type="pres">
      <dgm:prSet presAssocID="{40AA0C92-6B8F-466A-8D03-57B08EE565D5}" presName="connectorText" presStyleLbl="sibTrans2D1" presStyleIdx="2" presStyleCnt="3"/>
      <dgm:spPr/>
      <dgm:t>
        <a:bodyPr/>
        <a:lstStyle/>
        <a:p>
          <a:endParaRPr lang="en-IN"/>
        </a:p>
      </dgm:t>
    </dgm:pt>
  </dgm:ptLst>
  <dgm:cxnLst>
    <dgm:cxn modelId="{85377184-8A67-463A-8F70-9DDFB8A57423}" type="presOf" srcId="{A1B274C0-34F4-40E0-A9B4-996C176BB02B}" destId="{6CB13D42-369C-43C8-919B-B28A2CABE827}" srcOrd="0" destOrd="0" presId="urn:microsoft.com/office/officeart/2005/8/layout/cycle7"/>
    <dgm:cxn modelId="{ED361D46-4C6B-4105-BBB7-9DF3FC82DD36}" type="presOf" srcId="{A1B274C0-34F4-40E0-A9B4-996C176BB02B}" destId="{F63715D0-9606-4C58-B284-3AB363669F3C}" srcOrd="1" destOrd="0" presId="urn:microsoft.com/office/officeart/2005/8/layout/cycle7"/>
    <dgm:cxn modelId="{F32BC316-BF70-4D18-8D23-03EACF7B7DF4}" type="presOf" srcId="{3BA95AED-BEEF-41CE-A764-A710B8B82FDD}" destId="{1F44BAB7-0488-422D-9ACF-E5A6A087F743}" srcOrd="0" destOrd="0" presId="urn:microsoft.com/office/officeart/2005/8/layout/cycle7"/>
    <dgm:cxn modelId="{51E548E8-16A3-4852-8891-25FC6CD7FD88}" type="presOf" srcId="{38DA0025-F927-4310-86F4-07EEC574BB79}" destId="{03418223-C508-4C59-91A0-B2B9D7413852}" srcOrd="0" destOrd="0" presId="urn:microsoft.com/office/officeart/2005/8/layout/cycle7"/>
    <dgm:cxn modelId="{109AF96F-36AB-4AE0-88DA-EC292C0ACD5F}" type="presOf" srcId="{40AA0C92-6B8F-466A-8D03-57B08EE565D5}" destId="{B197A0D5-1312-404B-B5E8-561A33D9717C}" srcOrd="1" destOrd="0" presId="urn:microsoft.com/office/officeart/2005/8/layout/cycle7"/>
    <dgm:cxn modelId="{CC656E02-88B5-46D0-A04A-17E4E1B32105}" type="presOf" srcId="{2486F0C6-7D91-4B9B-B812-ABCD3CF6C932}" destId="{BB378FA1-8A62-4E34-8685-F23F88FC9FE7}" srcOrd="0" destOrd="0" presId="urn:microsoft.com/office/officeart/2005/8/layout/cycle7"/>
    <dgm:cxn modelId="{CDE6EC35-0883-4EB3-BFDF-08AEDC773C98}" srcId="{2486F0C6-7D91-4B9B-B812-ABCD3CF6C932}" destId="{38DA0025-F927-4310-86F4-07EEC574BB79}" srcOrd="0" destOrd="0" parTransId="{706764CC-65B2-4A4C-A181-1FA26DA0E8FF}" sibTransId="{A1B274C0-34F4-40E0-A9B4-996C176BB02B}"/>
    <dgm:cxn modelId="{BA6A1538-EB62-4AB7-9662-5C503D34609F}" srcId="{2486F0C6-7D91-4B9B-B812-ABCD3CF6C932}" destId="{3BA95AED-BEEF-41CE-A764-A710B8B82FDD}" srcOrd="2" destOrd="0" parTransId="{AF24FEE5-9016-4318-BEC5-9B147B329E32}" sibTransId="{40AA0C92-6B8F-466A-8D03-57B08EE565D5}"/>
    <dgm:cxn modelId="{38977F28-F9F1-4B6E-8877-7A0B7893F9B9}" type="presOf" srcId="{303526E5-CE97-4C76-9228-EDDE74C846AB}" destId="{17971D16-8BFF-487B-88C8-9CBF859D0381}" srcOrd="0" destOrd="0" presId="urn:microsoft.com/office/officeart/2005/8/layout/cycle7"/>
    <dgm:cxn modelId="{CCC284CE-4A86-4B3D-8FAB-29BD20C709C5}" type="presOf" srcId="{43004BB0-E22A-4235-91A0-70E0D86A0212}" destId="{0BC2B284-389E-4A3F-A2FA-0A5910251829}" srcOrd="0" destOrd="0" presId="urn:microsoft.com/office/officeart/2005/8/layout/cycle7"/>
    <dgm:cxn modelId="{E3EFDE04-635B-4226-AB44-F167094FA0FF}" type="presOf" srcId="{303526E5-CE97-4C76-9228-EDDE74C846AB}" destId="{F9DA7682-1070-4E08-A704-E482ED511694}" srcOrd="1" destOrd="0" presId="urn:microsoft.com/office/officeart/2005/8/layout/cycle7"/>
    <dgm:cxn modelId="{793BBBEE-02AD-40CB-95FA-8503DABC4C52}" srcId="{2486F0C6-7D91-4B9B-B812-ABCD3CF6C932}" destId="{43004BB0-E22A-4235-91A0-70E0D86A0212}" srcOrd="1" destOrd="0" parTransId="{7040DFF3-464D-451F-8A1B-51D8622B6913}" sibTransId="{303526E5-CE97-4C76-9228-EDDE74C846AB}"/>
    <dgm:cxn modelId="{67272AE6-F1B0-4BE5-8175-6D557732EB3D}" type="presOf" srcId="{40AA0C92-6B8F-466A-8D03-57B08EE565D5}" destId="{360075A6-98E2-449F-8B10-51AFBE0C9523}" srcOrd="0" destOrd="0" presId="urn:microsoft.com/office/officeart/2005/8/layout/cycle7"/>
    <dgm:cxn modelId="{5068CF35-0484-4861-B372-2A2B8967F605}" type="presParOf" srcId="{BB378FA1-8A62-4E34-8685-F23F88FC9FE7}" destId="{03418223-C508-4C59-91A0-B2B9D7413852}" srcOrd="0" destOrd="0" presId="urn:microsoft.com/office/officeart/2005/8/layout/cycle7"/>
    <dgm:cxn modelId="{168DA0E8-0094-4DF4-BA6C-68CC3EE863A3}" type="presParOf" srcId="{BB378FA1-8A62-4E34-8685-F23F88FC9FE7}" destId="{6CB13D42-369C-43C8-919B-B28A2CABE827}" srcOrd="1" destOrd="0" presId="urn:microsoft.com/office/officeart/2005/8/layout/cycle7"/>
    <dgm:cxn modelId="{D8CB8B79-169F-468D-98E4-CCC00D8DABF0}" type="presParOf" srcId="{6CB13D42-369C-43C8-919B-B28A2CABE827}" destId="{F63715D0-9606-4C58-B284-3AB363669F3C}" srcOrd="0" destOrd="0" presId="urn:microsoft.com/office/officeart/2005/8/layout/cycle7"/>
    <dgm:cxn modelId="{F9D750EE-9EEA-4BFA-93BB-A2F535540588}" type="presParOf" srcId="{BB378FA1-8A62-4E34-8685-F23F88FC9FE7}" destId="{0BC2B284-389E-4A3F-A2FA-0A5910251829}" srcOrd="2" destOrd="0" presId="urn:microsoft.com/office/officeart/2005/8/layout/cycle7"/>
    <dgm:cxn modelId="{673DC997-10DA-450D-B0C1-53947F1AA6E9}" type="presParOf" srcId="{BB378FA1-8A62-4E34-8685-F23F88FC9FE7}" destId="{17971D16-8BFF-487B-88C8-9CBF859D0381}" srcOrd="3" destOrd="0" presId="urn:microsoft.com/office/officeart/2005/8/layout/cycle7"/>
    <dgm:cxn modelId="{CBB3D824-ECB1-4EC8-8236-5EBDEAA38C8F}" type="presParOf" srcId="{17971D16-8BFF-487B-88C8-9CBF859D0381}" destId="{F9DA7682-1070-4E08-A704-E482ED511694}" srcOrd="0" destOrd="0" presId="urn:microsoft.com/office/officeart/2005/8/layout/cycle7"/>
    <dgm:cxn modelId="{FA8E1197-CE0F-4E84-8458-2F90B664C942}" type="presParOf" srcId="{BB378FA1-8A62-4E34-8685-F23F88FC9FE7}" destId="{1F44BAB7-0488-422D-9ACF-E5A6A087F743}" srcOrd="4" destOrd="0" presId="urn:microsoft.com/office/officeart/2005/8/layout/cycle7"/>
    <dgm:cxn modelId="{A40D4F92-648F-4696-8ACA-6697A3667823}" type="presParOf" srcId="{BB378FA1-8A62-4E34-8685-F23F88FC9FE7}" destId="{360075A6-98E2-449F-8B10-51AFBE0C9523}" srcOrd="5" destOrd="0" presId="urn:microsoft.com/office/officeart/2005/8/layout/cycle7"/>
    <dgm:cxn modelId="{87097D10-2AE3-42B8-9515-6C056BCE832F}" type="presParOf" srcId="{360075A6-98E2-449F-8B10-51AFBE0C9523}" destId="{B197A0D5-1312-404B-B5E8-561A33D9717C}" srcOrd="0" destOrd="0" presId="urn:microsoft.com/office/officeart/2005/8/layout/cycle7"/>
  </dgm:cxnLst>
  <dgm:bg>
    <a:solidFill>
      <a:schemeClr val="accent6">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E71BD-14E2-4A4F-9D66-7ABE1DB9C5A5}" type="doc">
      <dgm:prSet loTypeId="urn:microsoft.com/office/officeart/2005/8/layout/hProcess3" loCatId="process" qsTypeId="urn:microsoft.com/office/officeart/2005/8/quickstyle/simple1" qsCatId="simple" csTypeId="urn:microsoft.com/office/officeart/2005/8/colors/accent3_3" csCatId="accent3" phldr="1"/>
      <dgm:spPr/>
    </dgm:pt>
    <dgm:pt modelId="{D766F86C-6975-4695-BE16-AB5E485BD540}">
      <dgm:prSet phldrT="[Text]"/>
      <dgm:spPr/>
      <dgm:t>
        <a:bodyPr/>
        <a:lstStyle/>
        <a:p>
          <a:r>
            <a:rPr lang="en-US" dirty="0" smtClean="0"/>
            <a:t>Thank </a:t>
          </a:r>
          <a:endParaRPr lang="en-IN" dirty="0"/>
        </a:p>
      </dgm:t>
    </dgm:pt>
    <dgm:pt modelId="{A7F90E12-CD04-4749-80F9-3B89EF9BBBD7}" type="parTrans" cxnId="{9BA7A3B1-1325-4E0C-AC05-856813AF5908}">
      <dgm:prSet/>
      <dgm:spPr/>
      <dgm:t>
        <a:bodyPr/>
        <a:lstStyle/>
        <a:p>
          <a:endParaRPr lang="en-IN"/>
        </a:p>
      </dgm:t>
    </dgm:pt>
    <dgm:pt modelId="{4E6E4AD4-ABAE-4E83-BEB1-F8C4E63C71BF}" type="sibTrans" cxnId="{9BA7A3B1-1325-4E0C-AC05-856813AF5908}">
      <dgm:prSet/>
      <dgm:spPr/>
      <dgm:t>
        <a:bodyPr/>
        <a:lstStyle/>
        <a:p>
          <a:endParaRPr lang="en-IN"/>
        </a:p>
      </dgm:t>
    </dgm:pt>
    <dgm:pt modelId="{516B33B4-B291-4238-9B9A-CA8FE09A4DD2}">
      <dgm:prSet phldrT="[Text]"/>
      <dgm:spPr/>
      <dgm:t>
        <a:bodyPr/>
        <a:lstStyle/>
        <a:p>
          <a:r>
            <a:rPr lang="en-US" dirty="0" smtClean="0"/>
            <a:t>You</a:t>
          </a:r>
          <a:endParaRPr lang="en-IN" dirty="0"/>
        </a:p>
      </dgm:t>
    </dgm:pt>
    <dgm:pt modelId="{592187D8-BDA1-4259-BC4C-F4034F35A5D7}" type="parTrans" cxnId="{544DB110-05BC-4D5A-BABC-2EB2AFA5954E}">
      <dgm:prSet/>
      <dgm:spPr/>
      <dgm:t>
        <a:bodyPr/>
        <a:lstStyle/>
        <a:p>
          <a:endParaRPr lang="en-IN"/>
        </a:p>
      </dgm:t>
    </dgm:pt>
    <dgm:pt modelId="{F192BFCB-2C70-43DB-8C44-DFE6E9D01083}" type="sibTrans" cxnId="{544DB110-05BC-4D5A-BABC-2EB2AFA5954E}">
      <dgm:prSet/>
      <dgm:spPr/>
      <dgm:t>
        <a:bodyPr/>
        <a:lstStyle/>
        <a:p>
          <a:endParaRPr lang="en-IN"/>
        </a:p>
      </dgm:t>
    </dgm:pt>
    <dgm:pt modelId="{DE0C8B63-D9F0-49A8-94A1-D92281018B8D}">
      <dgm:prSet phldrT="[Text]"/>
      <dgm:spPr/>
      <dgm:t>
        <a:bodyPr/>
        <a:lstStyle/>
        <a:p>
          <a:r>
            <a:rPr lang="en-US" dirty="0" smtClean="0"/>
            <a:t>Students</a:t>
          </a:r>
          <a:endParaRPr lang="en-IN" dirty="0"/>
        </a:p>
      </dgm:t>
    </dgm:pt>
    <dgm:pt modelId="{3A4AECC9-973B-4FC6-8BD7-BC5C898C2942}" type="parTrans" cxnId="{097C5B54-93C4-4DC9-8C3F-501A69498651}">
      <dgm:prSet/>
      <dgm:spPr/>
      <dgm:t>
        <a:bodyPr/>
        <a:lstStyle/>
        <a:p>
          <a:endParaRPr lang="en-IN"/>
        </a:p>
      </dgm:t>
    </dgm:pt>
    <dgm:pt modelId="{E577BA19-5048-442E-9B1D-2F02DB4CB098}" type="sibTrans" cxnId="{097C5B54-93C4-4DC9-8C3F-501A69498651}">
      <dgm:prSet/>
      <dgm:spPr/>
      <dgm:t>
        <a:bodyPr/>
        <a:lstStyle/>
        <a:p>
          <a:endParaRPr lang="en-IN"/>
        </a:p>
      </dgm:t>
    </dgm:pt>
    <dgm:pt modelId="{D7830CE8-0C29-41CD-869B-F138C2EB1944}" type="pres">
      <dgm:prSet presAssocID="{827E71BD-14E2-4A4F-9D66-7ABE1DB9C5A5}" presName="Name0" presStyleCnt="0">
        <dgm:presLayoutVars>
          <dgm:dir/>
          <dgm:animLvl val="lvl"/>
          <dgm:resizeHandles val="exact"/>
        </dgm:presLayoutVars>
      </dgm:prSet>
      <dgm:spPr/>
    </dgm:pt>
    <dgm:pt modelId="{7AB865E4-2DF2-4C1D-A1C8-23D86EBE063B}" type="pres">
      <dgm:prSet presAssocID="{827E71BD-14E2-4A4F-9D66-7ABE1DB9C5A5}" presName="dummy" presStyleCnt="0"/>
      <dgm:spPr/>
    </dgm:pt>
    <dgm:pt modelId="{8BE52043-44EE-4575-B5B0-4AD3C01C45F5}" type="pres">
      <dgm:prSet presAssocID="{827E71BD-14E2-4A4F-9D66-7ABE1DB9C5A5}" presName="linH" presStyleCnt="0"/>
      <dgm:spPr/>
    </dgm:pt>
    <dgm:pt modelId="{2737E922-0C46-4B1D-98F4-09540EAC6F6B}" type="pres">
      <dgm:prSet presAssocID="{827E71BD-14E2-4A4F-9D66-7ABE1DB9C5A5}" presName="padding1" presStyleCnt="0"/>
      <dgm:spPr/>
    </dgm:pt>
    <dgm:pt modelId="{A4172E18-67E9-418F-80C9-D877FE740261}" type="pres">
      <dgm:prSet presAssocID="{D766F86C-6975-4695-BE16-AB5E485BD540}" presName="linV" presStyleCnt="0"/>
      <dgm:spPr/>
    </dgm:pt>
    <dgm:pt modelId="{748578C3-007C-46D7-B5F5-DA989B36A6C0}" type="pres">
      <dgm:prSet presAssocID="{D766F86C-6975-4695-BE16-AB5E485BD540}" presName="spVertical1" presStyleCnt="0"/>
      <dgm:spPr/>
    </dgm:pt>
    <dgm:pt modelId="{DAD78B99-C027-4FE1-8815-9014EBFE79F6}" type="pres">
      <dgm:prSet presAssocID="{D766F86C-6975-4695-BE16-AB5E485BD540}" presName="parTx" presStyleLbl="revTx" presStyleIdx="0" presStyleCnt="3">
        <dgm:presLayoutVars>
          <dgm:chMax val="0"/>
          <dgm:chPref val="0"/>
          <dgm:bulletEnabled val="1"/>
        </dgm:presLayoutVars>
      </dgm:prSet>
      <dgm:spPr/>
      <dgm:t>
        <a:bodyPr/>
        <a:lstStyle/>
        <a:p>
          <a:endParaRPr lang="en-IN"/>
        </a:p>
      </dgm:t>
    </dgm:pt>
    <dgm:pt modelId="{949323DC-E4F9-476B-8E32-349933C969AB}" type="pres">
      <dgm:prSet presAssocID="{D766F86C-6975-4695-BE16-AB5E485BD540}" presName="spVertical2" presStyleCnt="0"/>
      <dgm:spPr/>
    </dgm:pt>
    <dgm:pt modelId="{5E9D8485-FF1F-4523-841E-479EB1ADAB0C}" type="pres">
      <dgm:prSet presAssocID="{D766F86C-6975-4695-BE16-AB5E485BD540}" presName="spVertical3" presStyleCnt="0"/>
      <dgm:spPr/>
    </dgm:pt>
    <dgm:pt modelId="{156631E6-25A1-4349-894B-65EE62366A7E}" type="pres">
      <dgm:prSet presAssocID="{4E6E4AD4-ABAE-4E83-BEB1-F8C4E63C71BF}" presName="space" presStyleCnt="0"/>
      <dgm:spPr/>
    </dgm:pt>
    <dgm:pt modelId="{2282E3B8-8D9A-4B4F-8CA8-CF6AB58DBCA3}" type="pres">
      <dgm:prSet presAssocID="{516B33B4-B291-4238-9B9A-CA8FE09A4DD2}" presName="linV" presStyleCnt="0"/>
      <dgm:spPr/>
    </dgm:pt>
    <dgm:pt modelId="{838EDC8B-FF37-4E79-8A53-D804892DA31F}" type="pres">
      <dgm:prSet presAssocID="{516B33B4-B291-4238-9B9A-CA8FE09A4DD2}" presName="spVertical1" presStyleCnt="0"/>
      <dgm:spPr/>
    </dgm:pt>
    <dgm:pt modelId="{6E345642-C322-436F-A16D-C5BAD5703529}" type="pres">
      <dgm:prSet presAssocID="{516B33B4-B291-4238-9B9A-CA8FE09A4DD2}" presName="parTx" presStyleLbl="revTx" presStyleIdx="1" presStyleCnt="3">
        <dgm:presLayoutVars>
          <dgm:chMax val="0"/>
          <dgm:chPref val="0"/>
          <dgm:bulletEnabled val="1"/>
        </dgm:presLayoutVars>
      </dgm:prSet>
      <dgm:spPr/>
      <dgm:t>
        <a:bodyPr/>
        <a:lstStyle/>
        <a:p>
          <a:endParaRPr lang="en-IN"/>
        </a:p>
      </dgm:t>
    </dgm:pt>
    <dgm:pt modelId="{F3A33A30-B91A-48CF-A6D8-1C6DB55CB6F1}" type="pres">
      <dgm:prSet presAssocID="{516B33B4-B291-4238-9B9A-CA8FE09A4DD2}" presName="spVertical2" presStyleCnt="0"/>
      <dgm:spPr/>
    </dgm:pt>
    <dgm:pt modelId="{C2642B69-FAC1-48FC-B502-4296CFB69A93}" type="pres">
      <dgm:prSet presAssocID="{516B33B4-B291-4238-9B9A-CA8FE09A4DD2}" presName="spVertical3" presStyleCnt="0"/>
      <dgm:spPr/>
    </dgm:pt>
    <dgm:pt modelId="{92F96C7B-CFA8-445F-B4DA-A633F447B6C0}" type="pres">
      <dgm:prSet presAssocID="{F192BFCB-2C70-43DB-8C44-DFE6E9D01083}" presName="space" presStyleCnt="0"/>
      <dgm:spPr/>
    </dgm:pt>
    <dgm:pt modelId="{DC3B4E9B-7FDF-4C38-8A2B-9D085ACD045D}" type="pres">
      <dgm:prSet presAssocID="{DE0C8B63-D9F0-49A8-94A1-D92281018B8D}" presName="linV" presStyleCnt="0"/>
      <dgm:spPr/>
    </dgm:pt>
    <dgm:pt modelId="{79A8AB39-C1E0-4AC4-922F-A4A91F0169C5}" type="pres">
      <dgm:prSet presAssocID="{DE0C8B63-D9F0-49A8-94A1-D92281018B8D}" presName="spVertical1" presStyleCnt="0"/>
      <dgm:spPr/>
    </dgm:pt>
    <dgm:pt modelId="{79FB09C8-3E82-43F0-804E-A0BA67D4D227}" type="pres">
      <dgm:prSet presAssocID="{DE0C8B63-D9F0-49A8-94A1-D92281018B8D}" presName="parTx" presStyleLbl="revTx" presStyleIdx="2" presStyleCnt="3">
        <dgm:presLayoutVars>
          <dgm:chMax val="0"/>
          <dgm:chPref val="0"/>
          <dgm:bulletEnabled val="1"/>
        </dgm:presLayoutVars>
      </dgm:prSet>
      <dgm:spPr/>
      <dgm:t>
        <a:bodyPr/>
        <a:lstStyle/>
        <a:p>
          <a:endParaRPr lang="en-IN"/>
        </a:p>
      </dgm:t>
    </dgm:pt>
    <dgm:pt modelId="{E0DB818F-20BE-45F9-B3F6-36260FB515E6}" type="pres">
      <dgm:prSet presAssocID="{DE0C8B63-D9F0-49A8-94A1-D92281018B8D}" presName="spVertical2" presStyleCnt="0"/>
      <dgm:spPr/>
    </dgm:pt>
    <dgm:pt modelId="{B47B15EC-F748-4F05-9DBD-B04CC8250069}" type="pres">
      <dgm:prSet presAssocID="{DE0C8B63-D9F0-49A8-94A1-D92281018B8D}" presName="spVertical3" presStyleCnt="0"/>
      <dgm:spPr/>
    </dgm:pt>
    <dgm:pt modelId="{C22E14B1-7A9A-4B68-8F40-79085D028EC3}" type="pres">
      <dgm:prSet presAssocID="{827E71BD-14E2-4A4F-9D66-7ABE1DB9C5A5}" presName="padding2" presStyleCnt="0"/>
      <dgm:spPr/>
    </dgm:pt>
    <dgm:pt modelId="{0C591683-6E86-4F3A-AF7F-CD694B91E80E}" type="pres">
      <dgm:prSet presAssocID="{827E71BD-14E2-4A4F-9D66-7ABE1DB9C5A5}" presName="negArrow" presStyleCnt="0"/>
      <dgm:spPr/>
    </dgm:pt>
    <dgm:pt modelId="{4F235F02-AB30-43BF-AAFE-05A3D6CD3CAE}" type="pres">
      <dgm:prSet presAssocID="{827E71BD-14E2-4A4F-9D66-7ABE1DB9C5A5}" presName="backgroundArrow" presStyleLbl="node1" presStyleIdx="0" presStyleCnt="1"/>
      <dgm:spPr/>
    </dgm:pt>
  </dgm:ptLst>
  <dgm:cxnLst>
    <dgm:cxn modelId="{9BA7A3B1-1325-4E0C-AC05-856813AF5908}" srcId="{827E71BD-14E2-4A4F-9D66-7ABE1DB9C5A5}" destId="{D766F86C-6975-4695-BE16-AB5E485BD540}" srcOrd="0" destOrd="0" parTransId="{A7F90E12-CD04-4749-80F9-3B89EF9BBBD7}" sibTransId="{4E6E4AD4-ABAE-4E83-BEB1-F8C4E63C71BF}"/>
    <dgm:cxn modelId="{F8221D48-7EFD-444F-8FC7-241D852340EA}" type="presOf" srcId="{827E71BD-14E2-4A4F-9D66-7ABE1DB9C5A5}" destId="{D7830CE8-0C29-41CD-869B-F138C2EB1944}" srcOrd="0" destOrd="0" presId="urn:microsoft.com/office/officeart/2005/8/layout/hProcess3"/>
    <dgm:cxn modelId="{097C5B54-93C4-4DC9-8C3F-501A69498651}" srcId="{827E71BD-14E2-4A4F-9D66-7ABE1DB9C5A5}" destId="{DE0C8B63-D9F0-49A8-94A1-D92281018B8D}" srcOrd="2" destOrd="0" parTransId="{3A4AECC9-973B-4FC6-8BD7-BC5C898C2942}" sibTransId="{E577BA19-5048-442E-9B1D-2F02DB4CB098}"/>
    <dgm:cxn modelId="{544DB110-05BC-4D5A-BABC-2EB2AFA5954E}" srcId="{827E71BD-14E2-4A4F-9D66-7ABE1DB9C5A5}" destId="{516B33B4-B291-4238-9B9A-CA8FE09A4DD2}" srcOrd="1" destOrd="0" parTransId="{592187D8-BDA1-4259-BC4C-F4034F35A5D7}" sibTransId="{F192BFCB-2C70-43DB-8C44-DFE6E9D01083}"/>
    <dgm:cxn modelId="{E406F021-9DF9-43D9-8E5F-EB94CA64CB4D}" type="presOf" srcId="{DE0C8B63-D9F0-49A8-94A1-D92281018B8D}" destId="{79FB09C8-3E82-43F0-804E-A0BA67D4D227}" srcOrd="0" destOrd="0" presId="urn:microsoft.com/office/officeart/2005/8/layout/hProcess3"/>
    <dgm:cxn modelId="{676E65C2-3861-43A8-B056-B5CB2C507175}" type="presOf" srcId="{516B33B4-B291-4238-9B9A-CA8FE09A4DD2}" destId="{6E345642-C322-436F-A16D-C5BAD5703529}" srcOrd="0" destOrd="0" presId="urn:microsoft.com/office/officeart/2005/8/layout/hProcess3"/>
    <dgm:cxn modelId="{14230DAA-21DC-48A4-9E6E-86F8B310616D}" type="presOf" srcId="{D766F86C-6975-4695-BE16-AB5E485BD540}" destId="{DAD78B99-C027-4FE1-8815-9014EBFE79F6}" srcOrd="0" destOrd="0" presId="urn:microsoft.com/office/officeart/2005/8/layout/hProcess3"/>
    <dgm:cxn modelId="{B97A3149-9653-4271-AB06-3F4159A45B34}" type="presParOf" srcId="{D7830CE8-0C29-41CD-869B-F138C2EB1944}" destId="{7AB865E4-2DF2-4C1D-A1C8-23D86EBE063B}" srcOrd="0" destOrd="0" presId="urn:microsoft.com/office/officeart/2005/8/layout/hProcess3"/>
    <dgm:cxn modelId="{D026CE90-09EE-4ACD-886C-FD580F2BA9BC}" type="presParOf" srcId="{D7830CE8-0C29-41CD-869B-F138C2EB1944}" destId="{8BE52043-44EE-4575-B5B0-4AD3C01C45F5}" srcOrd="1" destOrd="0" presId="urn:microsoft.com/office/officeart/2005/8/layout/hProcess3"/>
    <dgm:cxn modelId="{D9391B45-A804-4AC7-9167-ECBF7635F325}" type="presParOf" srcId="{8BE52043-44EE-4575-B5B0-4AD3C01C45F5}" destId="{2737E922-0C46-4B1D-98F4-09540EAC6F6B}" srcOrd="0" destOrd="0" presId="urn:microsoft.com/office/officeart/2005/8/layout/hProcess3"/>
    <dgm:cxn modelId="{0B789B41-2518-476E-8B5D-91B62126B445}" type="presParOf" srcId="{8BE52043-44EE-4575-B5B0-4AD3C01C45F5}" destId="{A4172E18-67E9-418F-80C9-D877FE740261}" srcOrd="1" destOrd="0" presId="urn:microsoft.com/office/officeart/2005/8/layout/hProcess3"/>
    <dgm:cxn modelId="{6AD81294-4EB2-4AE5-9878-0C83F0803DA8}" type="presParOf" srcId="{A4172E18-67E9-418F-80C9-D877FE740261}" destId="{748578C3-007C-46D7-B5F5-DA989B36A6C0}" srcOrd="0" destOrd="0" presId="urn:microsoft.com/office/officeart/2005/8/layout/hProcess3"/>
    <dgm:cxn modelId="{07CB9498-D246-416D-A1F4-0343638BB40B}" type="presParOf" srcId="{A4172E18-67E9-418F-80C9-D877FE740261}" destId="{DAD78B99-C027-4FE1-8815-9014EBFE79F6}" srcOrd="1" destOrd="0" presId="urn:microsoft.com/office/officeart/2005/8/layout/hProcess3"/>
    <dgm:cxn modelId="{319DFF43-FA43-4AD9-AA84-925F2F8DFA14}" type="presParOf" srcId="{A4172E18-67E9-418F-80C9-D877FE740261}" destId="{949323DC-E4F9-476B-8E32-349933C969AB}" srcOrd="2" destOrd="0" presId="urn:microsoft.com/office/officeart/2005/8/layout/hProcess3"/>
    <dgm:cxn modelId="{EEDCAC7A-AAA2-494D-8641-F36502910EF5}" type="presParOf" srcId="{A4172E18-67E9-418F-80C9-D877FE740261}" destId="{5E9D8485-FF1F-4523-841E-479EB1ADAB0C}" srcOrd="3" destOrd="0" presId="urn:microsoft.com/office/officeart/2005/8/layout/hProcess3"/>
    <dgm:cxn modelId="{8ADF8552-FE38-4416-8836-936C9A80A423}" type="presParOf" srcId="{8BE52043-44EE-4575-B5B0-4AD3C01C45F5}" destId="{156631E6-25A1-4349-894B-65EE62366A7E}" srcOrd="2" destOrd="0" presId="urn:microsoft.com/office/officeart/2005/8/layout/hProcess3"/>
    <dgm:cxn modelId="{DDF875F7-371F-4B5B-A700-0504823C51F4}" type="presParOf" srcId="{8BE52043-44EE-4575-B5B0-4AD3C01C45F5}" destId="{2282E3B8-8D9A-4B4F-8CA8-CF6AB58DBCA3}" srcOrd="3" destOrd="0" presId="urn:microsoft.com/office/officeart/2005/8/layout/hProcess3"/>
    <dgm:cxn modelId="{B9331339-3EBD-44D3-8B0D-5DBF26261E40}" type="presParOf" srcId="{2282E3B8-8D9A-4B4F-8CA8-CF6AB58DBCA3}" destId="{838EDC8B-FF37-4E79-8A53-D804892DA31F}" srcOrd="0" destOrd="0" presId="urn:microsoft.com/office/officeart/2005/8/layout/hProcess3"/>
    <dgm:cxn modelId="{6E906DA9-9A0C-4B45-94FF-1525287C0ABD}" type="presParOf" srcId="{2282E3B8-8D9A-4B4F-8CA8-CF6AB58DBCA3}" destId="{6E345642-C322-436F-A16D-C5BAD5703529}" srcOrd="1" destOrd="0" presId="urn:microsoft.com/office/officeart/2005/8/layout/hProcess3"/>
    <dgm:cxn modelId="{0E5FD5D1-0225-4AC8-9BD2-022081F1C6A3}" type="presParOf" srcId="{2282E3B8-8D9A-4B4F-8CA8-CF6AB58DBCA3}" destId="{F3A33A30-B91A-48CF-A6D8-1C6DB55CB6F1}" srcOrd="2" destOrd="0" presId="urn:microsoft.com/office/officeart/2005/8/layout/hProcess3"/>
    <dgm:cxn modelId="{F5F4CC67-FEB8-4BDA-A724-01C4303E68A2}" type="presParOf" srcId="{2282E3B8-8D9A-4B4F-8CA8-CF6AB58DBCA3}" destId="{C2642B69-FAC1-48FC-B502-4296CFB69A93}" srcOrd="3" destOrd="0" presId="urn:microsoft.com/office/officeart/2005/8/layout/hProcess3"/>
    <dgm:cxn modelId="{DF3B90A0-4410-4656-8664-549743C0B2EC}" type="presParOf" srcId="{8BE52043-44EE-4575-B5B0-4AD3C01C45F5}" destId="{92F96C7B-CFA8-445F-B4DA-A633F447B6C0}" srcOrd="4" destOrd="0" presId="urn:microsoft.com/office/officeart/2005/8/layout/hProcess3"/>
    <dgm:cxn modelId="{5A1C8A6C-23F3-410F-93E2-C3466E265E10}" type="presParOf" srcId="{8BE52043-44EE-4575-B5B0-4AD3C01C45F5}" destId="{DC3B4E9B-7FDF-4C38-8A2B-9D085ACD045D}" srcOrd="5" destOrd="0" presId="urn:microsoft.com/office/officeart/2005/8/layout/hProcess3"/>
    <dgm:cxn modelId="{9FBBCED7-6E58-406A-ABFB-9E8F37FA8027}" type="presParOf" srcId="{DC3B4E9B-7FDF-4C38-8A2B-9D085ACD045D}" destId="{79A8AB39-C1E0-4AC4-922F-A4A91F0169C5}" srcOrd="0" destOrd="0" presId="urn:microsoft.com/office/officeart/2005/8/layout/hProcess3"/>
    <dgm:cxn modelId="{91DFF15B-5161-4A8D-9552-B2ECFCEC051C}" type="presParOf" srcId="{DC3B4E9B-7FDF-4C38-8A2B-9D085ACD045D}" destId="{79FB09C8-3E82-43F0-804E-A0BA67D4D227}" srcOrd="1" destOrd="0" presId="urn:microsoft.com/office/officeart/2005/8/layout/hProcess3"/>
    <dgm:cxn modelId="{2498FA7D-F661-49E8-873B-76F8D534431D}" type="presParOf" srcId="{DC3B4E9B-7FDF-4C38-8A2B-9D085ACD045D}" destId="{E0DB818F-20BE-45F9-B3F6-36260FB515E6}" srcOrd="2" destOrd="0" presId="urn:microsoft.com/office/officeart/2005/8/layout/hProcess3"/>
    <dgm:cxn modelId="{D989B633-57E3-4357-B7A7-B033F4FDF96E}" type="presParOf" srcId="{DC3B4E9B-7FDF-4C38-8A2B-9D085ACD045D}" destId="{B47B15EC-F748-4F05-9DBD-B04CC8250069}" srcOrd="3" destOrd="0" presId="urn:microsoft.com/office/officeart/2005/8/layout/hProcess3"/>
    <dgm:cxn modelId="{196136F6-1B5D-4E09-8E2E-2B43EF807B6F}" type="presParOf" srcId="{8BE52043-44EE-4575-B5B0-4AD3C01C45F5}" destId="{C22E14B1-7A9A-4B68-8F40-79085D028EC3}" srcOrd="6" destOrd="0" presId="urn:microsoft.com/office/officeart/2005/8/layout/hProcess3"/>
    <dgm:cxn modelId="{251A8EE3-792C-46B3-85C7-CA97296948B0}" type="presParOf" srcId="{8BE52043-44EE-4575-B5B0-4AD3C01C45F5}" destId="{0C591683-6E86-4F3A-AF7F-CD694B91E80E}" srcOrd="7" destOrd="0" presId="urn:microsoft.com/office/officeart/2005/8/layout/hProcess3"/>
    <dgm:cxn modelId="{F3409FB7-C931-4553-8A9F-41FD050037AE}" type="presParOf" srcId="{8BE52043-44EE-4575-B5B0-4AD3C01C45F5}" destId="{4F235F02-AB30-43BF-AAFE-05A3D6CD3CAE}" srcOrd="8" destOrd="0" presId="urn:microsoft.com/office/officeart/2005/8/layout/hProcess3"/>
  </dgm:cxnLst>
  <dgm:bg>
    <a:solidFill>
      <a:srgbClr val="C000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18223-C508-4C59-91A0-B2B9D7413852}">
      <dsp:nvSpPr>
        <dsp:cNvPr id="0" name=""/>
        <dsp:cNvSpPr/>
      </dsp:nvSpPr>
      <dsp:spPr>
        <a:xfrm>
          <a:off x="3139514" y="98186"/>
          <a:ext cx="2712781" cy="1900184"/>
        </a:xfrm>
        <a:prstGeom prst="roundRect">
          <a:avLst>
            <a:gd name="adj" fmla="val 1000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Prepositions are</a:t>
          </a:r>
          <a:endParaRPr lang="en-IN" sz="3600" kern="1200" dirty="0"/>
        </a:p>
      </dsp:txBody>
      <dsp:txXfrm>
        <a:off x="3195168" y="153840"/>
        <a:ext cx="2601473" cy="1788876"/>
      </dsp:txXfrm>
    </dsp:sp>
    <dsp:sp modelId="{6CB13D42-369C-43C8-919B-B28A2CABE827}">
      <dsp:nvSpPr>
        <dsp:cNvPr id="0" name=""/>
        <dsp:cNvSpPr/>
      </dsp:nvSpPr>
      <dsp:spPr>
        <a:xfrm rot="3061702">
          <a:off x="5350631" y="1999454"/>
          <a:ext cx="153964" cy="603200"/>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IN" sz="2500" kern="1200"/>
        </a:p>
      </dsp:txBody>
      <dsp:txXfrm>
        <a:off x="5396820" y="2120094"/>
        <a:ext cx="61586" cy="361920"/>
      </dsp:txXfrm>
    </dsp:sp>
    <dsp:sp modelId="{0BC2B284-389E-4A3F-A2FA-0A5910251829}">
      <dsp:nvSpPr>
        <dsp:cNvPr id="0" name=""/>
        <dsp:cNvSpPr/>
      </dsp:nvSpPr>
      <dsp:spPr>
        <a:xfrm>
          <a:off x="5523234" y="2455641"/>
          <a:ext cx="3749803" cy="436044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Inseparable prepositions</a:t>
          </a:r>
        </a:p>
        <a:p>
          <a:pPr lvl="0" algn="ctr" defTabSz="1778000">
            <a:lnSpc>
              <a:spcPct val="90000"/>
            </a:lnSpc>
            <a:spcBef>
              <a:spcPct val="0"/>
            </a:spcBef>
            <a:spcAft>
              <a:spcPct val="35000"/>
            </a:spcAft>
          </a:pPr>
          <a:r>
            <a:rPr lang="en-US" sz="4000" kern="1200" dirty="0" err="1" smtClean="0"/>
            <a:t>Eg</a:t>
          </a:r>
          <a:r>
            <a:rPr lang="en-US" sz="4000" kern="1200" dirty="0" smtClean="0"/>
            <a:t>: </a:t>
          </a:r>
          <a:r>
            <a:rPr lang="ar-SA" sz="4000" kern="1200" dirty="0" smtClean="0"/>
            <a:t>بِـ </a:t>
          </a:r>
          <a:r>
            <a:rPr lang="en-US" sz="4000" kern="1200" dirty="0" smtClean="0"/>
            <a:t> - by, with</a:t>
          </a:r>
        </a:p>
        <a:p>
          <a:pPr lvl="0" algn="ctr" defTabSz="1778000">
            <a:lnSpc>
              <a:spcPct val="90000"/>
            </a:lnSpc>
            <a:spcBef>
              <a:spcPct val="0"/>
            </a:spcBef>
            <a:spcAft>
              <a:spcPct val="35000"/>
            </a:spcAft>
          </a:pPr>
          <a:r>
            <a:rPr lang="ar-SA" sz="4000" kern="1200" dirty="0" smtClean="0"/>
            <a:t>لِـ </a:t>
          </a:r>
          <a:r>
            <a:rPr lang="en-US" sz="4000" kern="1200" dirty="0" smtClean="0"/>
            <a:t> - for, of</a:t>
          </a:r>
          <a:endParaRPr lang="en-IN" sz="4000" kern="1200" dirty="0"/>
        </a:p>
      </dsp:txBody>
      <dsp:txXfrm>
        <a:off x="5633062" y="2565469"/>
        <a:ext cx="3530147" cy="4140793"/>
      </dsp:txXfrm>
    </dsp:sp>
    <dsp:sp modelId="{17971D16-8BFF-487B-88C8-9CBF859D0381}">
      <dsp:nvSpPr>
        <dsp:cNvPr id="0" name=""/>
        <dsp:cNvSpPr/>
      </dsp:nvSpPr>
      <dsp:spPr>
        <a:xfrm rot="10868853" flipH="1" flipV="1">
          <a:off x="4522283" y="4539282"/>
          <a:ext cx="11030" cy="7817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4525592" y="4554917"/>
        <a:ext cx="4412" cy="46904"/>
      </dsp:txXfrm>
    </dsp:sp>
    <dsp:sp modelId="{1F44BAB7-0488-422D-9ACF-E5A6A087F743}">
      <dsp:nvSpPr>
        <dsp:cNvPr id="0" name=""/>
        <dsp:cNvSpPr/>
      </dsp:nvSpPr>
      <dsp:spPr>
        <a:xfrm>
          <a:off x="-129028" y="2355045"/>
          <a:ext cx="3661391" cy="433342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Separable  </a:t>
          </a:r>
          <a:r>
            <a:rPr lang="en-US" sz="4000" kern="1200" dirty="0" err="1" smtClean="0"/>
            <a:t>prepostions</a:t>
          </a:r>
          <a:endParaRPr lang="en-US" sz="4000" kern="1200" dirty="0" smtClean="0"/>
        </a:p>
        <a:p>
          <a:pPr lvl="0" algn="ctr" defTabSz="1778000">
            <a:lnSpc>
              <a:spcPct val="90000"/>
            </a:lnSpc>
            <a:spcBef>
              <a:spcPct val="0"/>
            </a:spcBef>
            <a:spcAft>
              <a:spcPct val="35000"/>
            </a:spcAft>
          </a:pPr>
          <a:r>
            <a:rPr lang="en-US" sz="4000" kern="1200" dirty="0" err="1" smtClean="0"/>
            <a:t>Eg</a:t>
          </a:r>
          <a:r>
            <a:rPr lang="en-US" sz="4000" kern="1200" dirty="0" smtClean="0"/>
            <a:t>:  </a:t>
          </a:r>
          <a:r>
            <a:rPr lang="ar-SA" sz="4000" kern="1200" dirty="0" smtClean="0"/>
            <a:t>فِي </a:t>
          </a:r>
          <a:r>
            <a:rPr lang="en-US" sz="4000" kern="1200" dirty="0" smtClean="0"/>
            <a:t> </a:t>
          </a:r>
          <a:r>
            <a:rPr lang="ar-SA" sz="4000" kern="1200" dirty="0" smtClean="0"/>
            <a:t>-</a:t>
          </a:r>
          <a:r>
            <a:rPr lang="en-US" sz="4000" kern="1200" dirty="0" smtClean="0"/>
            <a:t> in</a:t>
          </a:r>
        </a:p>
        <a:p>
          <a:pPr lvl="0" algn="ctr" defTabSz="1778000">
            <a:lnSpc>
              <a:spcPct val="90000"/>
            </a:lnSpc>
            <a:spcBef>
              <a:spcPct val="0"/>
            </a:spcBef>
            <a:spcAft>
              <a:spcPct val="35000"/>
            </a:spcAft>
          </a:pPr>
          <a:r>
            <a:rPr lang="ar-SA" sz="4000" kern="1200" dirty="0" smtClean="0"/>
            <a:t>مِنْ </a:t>
          </a:r>
          <a:r>
            <a:rPr lang="en-US" sz="4000" kern="1200" dirty="0" smtClean="0"/>
            <a:t> -  from</a:t>
          </a:r>
        </a:p>
        <a:p>
          <a:pPr lvl="0" algn="ctr" defTabSz="1778000">
            <a:lnSpc>
              <a:spcPct val="90000"/>
            </a:lnSpc>
            <a:spcBef>
              <a:spcPct val="0"/>
            </a:spcBef>
            <a:spcAft>
              <a:spcPct val="35000"/>
            </a:spcAft>
          </a:pPr>
          <a:r>
            <a:rPr lang="ar-SA" sz="4000" kern="1200" dirty="0" smtClean="0"/>
            <a:t>عَلَى </a:t>
          </a:r>
          <a:r>
            <a:rPr lang="en-US" sz="4000" kern="1200" dirty="0" smtClean="0"/>
            <a:t> - on</a:t>
          </a:r>
        </a:p>
        <a:p>
          <a:pPr lvl="0" algn="ctr" defTabSz="1778000">
            <a:lnSpc>
              <a:spcPct val="90000"/>
            </a:lnSpc>
            <a:spcBef>
              <a:spcPct val="0"/>
            </a:spcBef>
            <a:spcAft>
              <a:spcPct val="35000"/>
            </a:spcAft>
          </a:pPr>
          <a:r>
            <a:rPr lang="ar-SA" sz="4000" kern="1200" dirty="0" smtClean="0"/>
            <a:t>إِلى </a:t>
          </a:r>
          <a:r>
            <a:rPr lang="en-US" sz="4000" kern="1200" dirty="0" smtClean="0"/>
            <a:t> -  to</a:t>
          </a:r>
          <a:endParaRPr lang="en-IN" sz="4000" kern="1200" dirty="0"/>
        </a:p>
      </dsp:txBody>
      <dsp:txXfrm>
        <a:off x="-21790" y="2462283"/>
        <a:ext cx="3446915" cy="4118950"/>
      </dsp:txXfrm>
    </dsp:sp>
    <dsp:sp modelId="{360075A6-98E2-449F-8B10-51AFBE0C9523}">
      <dsp:nvSpPr>
        <dsp:cNvPr id="0" name=""/>
        <dsp:cNvSpPr/>
      </dsp:nvSpPr>
      <dsp:spPr>
        <a:xfrm rot="18528895">
          <a:off x="3507337" y="1875108"/>
          <a:ext cx="161607" cy="60320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IN" sz="2500" kern="1200"/>
        </a:p>
      </dsp:txBody>
      <dsp:txXfrm>
        <a:off x="3555819" y="1995748"/>
        <a:ext cx="64643" cy="361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35F02-AB30-43BF-AAFE-05A3D6CD3CAE}">
      <dsp:nvSpPr>
        <dsp:cNvPr id="0" name=""/>
        <dsp:cNvSpPr/>
      </dsp:nvSpPr>
      <dsp:spPr>
        <a:xfrm>
          <a:off x="0" y="714981"/>
          <a:ext cx="8229600" cy="3096000"/>
        </a:xfrm>
        <a:prstGeom prst="rightArrow">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B09C8-3E82-43F0-804E-A0BA67D4D227}">
      <dsp:nvSpPr>
        <dsp:cNvPr id="0" name=""/>
        <dsp:cNvSpPr/>
      </dsp:nvSpPr>
      <dsp:spPr>
        <a:xfrm>
          <a:off x="5423579" y="1488981"/>
          <a:ext cx="1983060"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r>
            <a:rPr lang="en-US" sz="4300" kern="1200" dirty="0" smtClean="0"/>
            <a:t>Students</a:t>
          </a:r>
          <a:endParaRPr lang="en-IN" sz="4300" kern="1200" dirty="0"/>
        </a:p>
      </dsp:txBody>
      <dsp:txXfrm>
        <a:off x="5423579" y="1488981"/>
        <a:ext cx="1983060" cy="1548000"/>
      </dsp:txXfrm>
    </dsp:sp>
    <dsp:sp modelId="{6E345642-C322-436F-A16D-C5BAD5703529}">
      <dsp:nvSpPr>
        <dsp:cNvPr id="0" name=""/>
        <dsp:cNvSpPr/>
      </dsp:nvSpPr>
      <dsp:spPr>
        <a:xfrm>
          <a:off x="3043907" y="1488981"/>
          <a:ext cx="1983060"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r>
            <a:rPr lang="en-US" sz="4300" kern="1200" dirty="0" smtClean="0"/>
            <a:t>You</a:t>
          </a:r>
          <a:endParaRPr lang="en-IN" sz="4300" kern="1200" dirty="0"/>
        </a:p>
      </dsp:txBody>
      <dsp:txXfrm>
        <a:off x="3043907" y="1488981"/>
        <a:ext cx="1983060" cy="1548000"/>
      </dsp:txXfrm>
    </dsp:sp>
    <dsp:sp modelId="{DAD78B99-C027-4FE1-8815-9014EBFE79F6}">
      <dsp:nvSpPr>
        <dsp:cNvPr id="0" name=""/>
        <dsp:cNvSpPr/>
      </dsp:nvSpPr>
      <dsp:spPr>
        <a:xfrm>
          <a:off x="664234" y="1488981"/>
          <a:ext cx="1983060"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r>
            <a:rPr lang="en-US" sz="4300" kern="1200" dirty="0" smtClean="0"/>
            <a:t>Thank </a:t>
          </a:r>
          <a:endParaRPr lang="en-IN" sz="4300" kern="1200" dirty="0"/>
        </a:p>
      </dsp:txBody>
      <dsp:txXfrm>
        <a:off x="664234" y="1488981"/>
        <a:ext cx="1983060" cy="15480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1299EE9-45B1-44D4-AF05-326C4D7BB67A}" type="datetimeFigureOut">
              <a:rPr lang="en-US" smtClean="0"/>
              <a:pPr/>
              <a:t>4/8/2023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299EE9-45B1-44D4-AF05-326C4D7BB67A}" type="datetimeFigureOut">
              <a:rPr lang="en-US" smtClean="0"/>
              <a:pPr/>
              <a:t>4/8/2023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299EE9-45B1-44D4-AF05-326C4D7BB67A}" type="datetimeFigureOut">
              <a:rPr lang="en-US" smtClean="0"/>
              <a:pPr/>
              <a:t>4/8/2023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299EE9-45B1-44D4-AF05-326C4D7BB67A}" type="datetimeFigureOut">
              <a:rPr lang="en-US" smtClean="0"/>
              <a:pPr/>
              <a:t>4/8/2023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99EE9-45B1-44D4-AF05-326C4D7BB67A}" type="datetimeFigureOut">
              <a:rPr lang="en-US" smtClean="0"/>
              <a:pPr/>
              <a:t>4/8/2023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1299EE9-45B1-44D4-AF05-326C4D7BB67A}" type="datetimeFigureOut">
              <a:rPr lang="en-US" smtClean="0"/>
              <a:pPr/>
              <a:t>4/8/2023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1299EE9-45B1-44D4-AF05-326C4D7BB67A}" type="datetimeFigureOut">
              <a:rPr lang="en-US" smtClean="0"/>
              <a:pPr/>
              <a:t>4/8/2023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1299EE9-45B1-44D4-AF05-326C4D7BB67A}" type="datetimeFigureOut">
              <a:rPr lang="en-US" smtClean="0"/>
              <a:pPr/>
              <a:t>4/8/2023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9EE9-45B1-44D4-AF05-326C4D7BB67A}" type="datetimeFigureOut">
              <a:rPr lang="en-US" smtClean="0"/>
              <a:pPr/>
              <a:t>4/8/2023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EE9-45B1-44D4-AF05-326C4D7BB67A}" type="datetimeFigureOut">
              <a:rPr lang="en-US" smtClean="0"/>
              <a:pPr/>
              <a:t>4/8/2023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EE9-45B1-44D4-AF05-326C4D7BB67A}" type="datetimeFigureOut">
              <a:rPr lang="en-US" smtClean="0"/>
              <a:pPr/>
              <a:t>4/8/2023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DDE1A-35DC-49DE-A21D-64C890DBAA1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99EE9-45B1-44D4-AF05-326C4D7BB67A}" type="datetimeFigureOut">
              <a:rPr lang="en-US" smtClean="0"/>
              <a:pPr/>
              <a:t>4/8/2023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DDE1A-35DC-49DE-A21D-64C890DBAA1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2060"/>
          </a:solidFill>
        </p:spPr>
        <p:txBody>
          <a:bodyPr/>
          <a:lstStyle/>
          <a:p>
            <a:r>
              <a:rPr lang="en-US" dirty="0" smtClean="0">
                <a:solidFill>
                  <a:schemeClr val="bg1"/>
                </a:solidFill>
              </a:rPr>
              <a:t>BASIC ARABIC </a:t>
            </a:r>
            <a:br>
              <a:rPr lang="en-US" dirty="0" smtClean="0">
                <a:solidFill>
                  <a:schemeClr val="bg1"/>
                </a:solidFill>
              </a:rPr>
            </a:br>
            <a:r>
              <a:rPr lang="en-US" dirty="0">
                <a:solidFill>
                  <a:schemeClr val="bg1"/>
                </a:solidFill>
              </a:rPr>
              <a:t>(</a:t>
            </a:r>
            <a:r>
              <a:rPr lang="en-US" dirty="0" smtClean="0">
                <a:solidFill>
                  <a:schemeClr val="bg1"/>
                </a:solidFill>
              </a:rPr>
              <a:t> I – UG LANGUAGE)</a:t>
            </a:r>
            <a:endParaRPr lang="en-IN" dirty="0">
              <a:solidFill>
                <a:schemeClr val="bg1"/>
              </a:solidFill>
            </a:endParaRPr>
          </a:p>
        </p:txBody>
      </p:sp>
      <p:sp>
        <p:nvSpPr>
          <p:cNvPr id="3" name="Subtitle 2"/>
          <p:cNvSpPr>
            <a:spLocks noGrp="1"/>
          </p:cNvSpPr>
          <p:nvPr>
            <p:ph type="subTitle" idx="1"/>
          </p:nvPr>
        </p:nvSpPr>
        <p:spPr>
          <a:solidFill>
            <a:srgbClr val="C00000"/>
          </a:solidFill>
        </p:spPr>
        <p:txBody>
          <a:bodyPr/>
          <a:lstStyle/>
          <a:p>
            <a:r>
              <a:rPr lang="en-US" sz="4000" dirty="0" smtClean="0">
                <a:solidFill>
                  <a:srgbClr val="FFFF00"/>
                </a:solidFill>
              </a:rPr>
              <a:t>PREPOSITIONS</a:t>
            </a:r>
          </a:p>
          <a:p>
            <a:r>
              <a:rPr lang="ar-SA" sz="4400" dirty="0" smtClean="0">
                <a:solidFill>
                  <a:srgbClr val="FFFF00"/>
                </a:solidFill>
              </a:rPr>
              <a:t>حُرُوْفُ الْجَر</a:t>
            </a:r>
            <a:endParaRPr lang="en-IN" sz="4400" dirty="0">
              <a:solidFill>
                <a:srgbClr val="FFFF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4162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DEFINITION OF PREPOSITION</a:t>
            </a:r>
            <a:endParaRPr lang="en-IN" dirty="0"/>
          </a:p>
        </p:txBody>
      </p:sp>
      <p:sp>
        <p:nvSpPr>
          <p:cNvPr id="3" name="Content Placeholder 2"/>
          <p:cNvSpPr>
            <a:spLocks noGrp="1"/>
          </p:cNvSpPr>
          <p:nvPr>
            <p:ph idx="1"/>
          </p:nvPr>
        </p:nvSpPr>
        <p:spPr>
          <a:solidFill>
            <a:schemeClr val="accent6">
              <a:lumMod val="60000"/>
              <a:lumOff val="40000"/>
            </a:schemeClr>
          </a:solidFill>
        </p:spPr>
        <p:txBody>
          <a:bodyPr/>
          <a:lstStyle/>
          <a:p>
            <a:r>
              <a:rPr lang="en-US" sz="3600" dirty="0" smtClean="0"/>
              <a:t>Preposition are words without which the sentence is incomplete in sense.</a:t>
            </a:r>
          </a:p>
          <a:p>
            <a:r>
              <a:rPr lang="en-US" sz="3600" dirty="0" smtClean="0"/>
              <a:t>Prepositions are called </a:t>
            </a:r>
            <a:r>
              <a:rPr lang="ar-SA" sz="3600" dirty="0" smtClean="0"/>
              <a:t>حروف الجر</a:t>
            </a:r>
          </a:p>
          <a:p>
            <a:r>
              <a:rPr lang="en-US" sz="3600" dirty="0" smtClean="0"/>
              <a:t>The word followed by the preposition is called </a:t>
            </a:r>
            <a:r>
              <a:rPr lang="ar-SA" sz="3600" dirty="0" smtClean="0"/>
              <a:t>مَجْرُوْرٌ</a:t>
            </a:r>
          </a:p>
          <a:p>
            <a:r>
              <a:rPr lang="en-US" sz="3600" dirty="0" smtClean="0"/>
              <a:t>The preposition with its noun is known as </a:t>
            </a:r>
            <a:r>
              <a:rPr lang="ar-SA" sz="3600" dirty="0" smtClean="0"/>
              <a:t>الجار و المجرور</a:t>
            </a:r>
            <a:r>
              <a:rPr lang="en-US" sz="3600" dirty="0" smtClean="0"/>
              <a:t> </a:t>
            </a:r>
          </a:p>
          <a:p>
            <a:pPr>
              <a:buNone/>
            </a:pP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3013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a:solidFill>
            <a:schemeClr val="accent3">
              <a:lumMod val="60000"/>
              <a:lumOff val="40000"/>
            </a:schemeClr>
          </a:solidFill>
        </p:spPr>
        <p:txBody>
          <a:bodyPr>
            <a:normAutofit fontScale="90000"/>
          </a:bodyPr>
          <a:lstStyle/>
          <a:p>
            <a:pPr algn="l"/>
            <a:r>
              <a:rPr lang="ar-SA" dirty="0" smtClean="0">
                <a:solidFill>
                  <a:srgbClr val="002060"/>
                </a:solidFill>
              </a:rPr>
              <a:t/>
            </a:r>
            <a:br>
              <a:rPr lang="ar-SA" dirty="0" smtClean="0">
                <a:solidFill>
                  <a:srgbClr val="002060"/>
                </a:solidFill>
              </a:rPr>
            </a:br>
            <a:r>
              <a:rPr lang="en-US" dirty="0" err="1" smtClean="0">
                <a:solidFill>
                  <a:srgbClr val="002060"/>
                </a:solidFill>
              </a:rPr>
              <a:t>Eg</a:t>
            </a:r>
            <a:r>
              <a:rPr lang="en-US" dirty="0" smtClean="0">
                <a:solidFill>
                  <a:srgbClr val="002060"/>
                </a:solidFill>
              </a:rPr>
              <a:t>:      </a:t>
            </a:r>
            <a:r>
              <a:rPr lang="ar-SA" sz="5300" dirty="0" smtClean="0">
                <a:solidFill>
                  <a:srgbClr val="002060"/>
                </a:solidFill>
              </a:rPr>
              <a:t>فِي + بَـيْـتٌ</a:t>
            </a:r>
            <a:r>
              <a:rPr lang="en-US" sz="4900" dirty="0" smtClean="0">
                <a:solidFill>
                  <a:srgbClr val="002060"/>
                </a:solidFill>
              </a:rPr>
              <a:t> = </a:t>
            </a:r>
            <a:r>
              <a:rPr lang="ar-SA" sz="4800" u="sng" dirty="0" smtClean="0">
                <a:solidFill>
                  <a:srgbClr val="002060"/>
                </a:solidFill>
              </a:rPr>
              <a:t>فِـيْ</a:t>
            </a:r>
            <a:r>
              <a:rPr lang="ar-SA" sz="4800" dirty="0" smtClean="0">
                <a:solidFill>
                  <a:srgbClr val="002060"/>
                </a:solidFill>
              </a:rPr>
              <a:t> </a:t>
            </a:r>
            <a:r>
              <a:rPr lang="ar-SA" sz="6000" dirty="0" smtClean="0">
                <a:solidFill>
                  <a:srgbClr val="002060"/>
                </a:solidFill>
              </a:rPr>
              <a:t>     </a:t>
            </a:r>
            <a:r>
              <a:rPr lang="ar-SA" sz="5400" u="sng" dirty="0" smtClean="0">
                <a:solidFill>
                  <a:srgbClr val="002060"/>
                </a:solidFill>
              </a:rPr>
              <a:t>بَـيْـتٍ</a:t>
            </a:r>
            <a:r>
              <a:rPr lang="ar-SA" dirty="0" smtClean="0">
                <a:solidFill>
                  <a:srgbClr val="002060"/>
                </a:solidFill>
              </a:rPr>
              <a:t/>
            </a:r>
            <a:br>
              <a:rPr lang="ar-SA" dirty="0" smtClean="0">
                <a:solidFill>
                  <a:srgbClr val="002060"/>
                </a:solidFill>
              </a:rPr>
            </a:br>
            <a:r>
              <a:rPr lang="ar-SA" sz="3200" dirty="0" smtClean="0">
                <a:solidFill>
                  <a:srgbClr val="002060"/>
                </a:solidFill>
              </a:rPr>
              <a:t>جَار           مَجْرُوْرٌ                                             </a:t>
            </a: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a:t>
            </a:r>
            <a:r>
              <a:rPr lang="en-US" sz="2700" dirty="0" smtClean="0">
                <a:solidFill>
                  <a:srgbClr val="002060"/>
                </a:solidFill>
              </a:rPr>
              <a:t>(Nominative case)                (Genitive case)</a:t>
            </a: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a:t>
            </a:r>
            <a:r>
              <a:rPr lang="ar-SA" sz="3200" dirty="0" smtClean="0">
                <a:solidFill>
                  <a:srgbClr val="002060"/>
                </a:solidFill>
              </a:rPr>
              <a:t>     </a:t>
            </a:r>
            <a:br>
              <a:rPr lang="ar-SA" sz="3200" dirty="0" smtClean="0">
                <a:solidFill>
                  <a:srgbClr val="002060"/>
                </a:solidFill>
              </a:rPr>
            </a:b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house   +   in     =  in house </a:t>
            </a:r>
            <a:br>
              <a:rPr lang="en-US" sz="3200" dirty="0" smtClean="0">
                <a:solidFill>
                  <a:srgbClr val="002060"/>
                </a:solidFill>
              </a:rPr>
            </a:br>
            <a:r>
              <a:rPr lang="ar-SA" sz="3200" dirty="0" smtClean="0">
                <a:solidFill>
                  <a:srgbClr val="002060"/>
                </a:solidFill>
              </a:rPr>
              <a:t/>
            </a:r>
            <a:br>
              <a:rPr lang="ar-SA" sz="3200" dirty="0" smtClean="0">
                <a:solidFill>
                  <a:srgbClr val="002060"/>
                </a:solidFill>
              </a:rPr>
            </a:br>
            <a:r>
              <a:rPr lang="ar-SA" sz="3200" dirty="0" smtClean="0">
                <a:solidFill>
                  <a:srgbClr val="002060"/>
                </a:solidFill>
              </a:rPr>
              <a:t>     </a:t>
            </a:r>
            <a:r>
              <a:rPr lang="en-US" sz="3200" dirty="0" smtClean="0">
                <a:solidFill>
                  <a:srgbClr val="002060"/>
                </a:solidFill>
              </a:rPr>
              <a:t>  </a:t>
            </a:r>
            <a:r>
              <a:rPr lang="ar-SA" sz="3200" dirty="0" smtClean="0">
                <a:solidFill>
                  <a:srgbClr val="002060"/>
                </a:solidFill>
              </a:rPr>
              <a:t>  </a:t>
            </a:r>
            <a:r>
              <a:rPr lang="ar-SA" sz="5300" dirty="0" smtClean="0">
                <a:solidFill>
                  <a:srgbClr val="002060"/>
                </a:solidFill>
              </a:rPr>
              <a:t>=  فِـيْ  +  </a:t>
            </a:r>
            <a:r>
              <a:rPr lang="ar-SA" sz="6000" dirty="0" smtClean="0">
                <a:solidFill>
                  <a:srgbClr val="002060"/>
                </a:solidFill>
              </a:rPr>
              <a:t>اَلْبَـيْـتُ</a:t>
            </a:r>
            <a:r>
              <a:rPr lang="en-US" sz="5300" dirty="0" smtClean="0">
                <a:solidFill>
                  <a:srgbClr val="002060"/>
                </a:solidFill>
              </a:rPr>
              <a:t> </a:t>
            </a:r>
            <a:r>
              <a:rPr lang="ar-SA" sz="5300" dirty="0" smtClean="0">
                <a:solidFill>
                  <a:srgbClr val="002060"/>
                </a:solidFill>
              </a:rPr>
              <a:t>  </a:t>
            </a:r>
            <a:r>
              <a:rPr lang="ar-SA" sz="3600" dirty="0" smtClean="0">
                <a:solidFill>
                  <a:srgbClr val="002060"/>
                </a:solidFill>
              </a:rPr>
              <a:t>2.</a:t>
            </a:r>
            <a:r>
              <a:rPr lang="ar-SA" sz="3600" u="sng" dirty="0" smtClean="0">
                <a:solidFill>
                  <a:srgbClr val="002060"/>
                </a:solidFill>
              </a:rPr>
              <a:t> </a:t>
            </a:r>
            <a:r>
              <a:rPr lang="ar-SA" sz="5300" u="sng" dirty="0" smtClean="0">
                <a:solidFill>
                  <a:srgbClr val="002060"/>
                </a:solidFill>
              </a:rPr>
              <a:t>فِـيْ</a:t>
            </a:r>
            <a:r>
              <a:rPr lang="ar-SA" sz="5300" dirty="0" smtClean="0">
                <a:solidFill>
                  <a:srgbClr val="002060"/>
                </a:solidFill>
              </a:rPr>
              <a:t>  </a:t>
            </a:r>
            <a:r>
              <a:rPr lang="ar-SA" sz="5300" u="sng" dirty="0" smtClean="0">
                <a:solidFill>
                  <a:srgbClr val="002060"/>
                </a:solidFill>
              </a:rPr>
              <a:t>الْـبَــيْــتِ</a:t>
            </a:r>
            <a:r>
              <a:rPr lang="ar-SA" sz="3200" dirty="0" smtClean="0">
                <a:solidFill>
                  <a:srgbClr val="002060"/>
                </a:solidFill>
              </a:rPr>
              <a:t/>
            </a:r>
            <a:br>
              <a:rPr lang="ar-SA" sz="3200" dirty="0" smtClean="0">
                <a:solidFill>
                  <a:srgbClr val="002060"/>
                </a:solidFill>
              </a:rPr>
            </a:b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a:t>
            </a:r>
            <a:r>
              <a:rPr lang="ar-SA" sz="3200" dirty="0" smtClean="0">
                <a:solidFill>
                  <a:srgbClr val="002060"/>
                </a:solidFill>
              </a:rPr>
              <a:t>جَار          مَجْرُوْرٌ  </a:t>
            </a:r>
            <a:r>
              <a:rPr lang="en-US" sz="3200" dirty="0" smtClean="0">
                <a:solidFill>
                  <a:srgbClr val="002060"/>
                </a:solidFill>
              </a:rPr>
              <a:t> </a:t>
            </a:r>
            <a:r>
              <a:rPr lang="ar-SA" sz="3200" dirty="0" smtClean="0">
                <a:solidFill>
                  <a:srgbClr val="002060"/>
                </a:solidFill>
              </a:rPr>
              <a:t> </a:t>
            </a:r>
            <a:br>
              <a:rPr lang="ar-SA" sz="3200" dirty="0" smtClean="0">
                <a:solidFill>
                  <a:srgbClr val="002060"/>
                </a:solidFill>
              </a:rPr>
            </a:br>
            <a:r>
              <a:rPr lang="ar-SA" sz="3200" dirty="0" smtClean="0">
                <a:solidFill>
                  <a:srgbClr val="002060"/>
                </a:solidFill>
              </a:rPr>
              <a:t> </a:t>
            </a:r>
            <a:r>
              <a:rPr lang="en-US" sz="2700" dirty="0" smtClean="0">
                <a:solidFill>
                  <a:srgbClr val="002060"/>
                </a:solidFill>
              </a:rPr>
              <a:t>(Nominative case)</a:t>
            </a:r>
            <a:r>
              <a:rPr lang="ar-SA" sz="2700" dirty="0" smtClean="0">
                <a:solidFill>
                  <a:srgbClr val="002060"/>
                </a:solidFill>
              </a:rPr>
              <a:t>                         </a:t>
            </a:r>
            <a:r>
              <a:rPr lang="en-US" sz="2700" dirty="0" smtClean="0">
                <a:solidFill>
                  <a:srgbClr val="002060"/>
                </a:solidFill>
              </a:rPr>
              <a:t> (Genitive case) </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   </a:t>
            </a:r>
            <a:r>
              <a:rPr lang="ar-SA" sz="3200" dirty="0" smtClean="0">
                <a:solidFill>
                  <a:srgbClr val="002060"/>
                </a:solidFill>
              </a:rPr>
              <a:t>     </a:t>
            </a:r>
            <a:r>
              <a:rPr lang="en-US" sz="3200" dirty="0" smtClean="0">
                <a:solidFill>
                  <a:srgbClr val="002060"/>
                </a:solidFill>
              </a:rPr>
              <a:t>   the house    +     in      =     in the house</a:t>
            </a:r>
            <a:br>
              <a:rPr lang="en-US" sz="3200" dirty="0" smtClean="0">
                <a:solidFill>
                  <a:srgbClr val="002060"/>
                </a:solidFill>
              </a:rPr>
            </a:br>
            <a:r>
              <a:rPr lang="ar-SA" sz="3200" dirty="0" smtClean="0">
                <a:solidFill>
                  <a:srgbClr val="002060"/>
                </a:solidFill>
              </a:rPr>
              <a:t/>
            </a:r>
            <a:br>
              <a:rPr lang="ar-SA" sz="3200" dirty="0" smtClean="0">
                <a:solidFill>
                  <a:srgbClr val="002060"/>
                </a:solidFill>
              </a:rPr>
            </a:br>
            <a:endParaRPr lang="en-IN" sz="3200" dirty="0">
              <a:solidFill>
                <a:srgbClr val="00206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advTm="14143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cSld>
  <p:clrMapOvr>
    <a:masterClrMapping/>
  </p:clrMapOvr>
  <p:transition advTm="3358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6">
              <a:lumMod val="20000"/>
              <a:lumOff val="80000"/>
            </a:schemeClr>
          </a:solidFill>
        </p:spPr>
        <p:txBody>
          <a:bodyPr>
            <a:normAutofit fontScale="90000"/>
          </a:bodyPr>
          <a:lstStyle/>
          <a:p>
            <a:r>
              <a:rPr lang="ar-SA" dirty="0" smtClean="0">
                <a:solidFill>
                  <a:srgbClr val="002060"/>
                </a:solidFill>
              </a:rPr>
              <a:t>اَلْـوَلَـدُ فِيْ الْـفَــصْــلِ</a:t>
            </a:r>
            <a:r>
              <a:rPr lang="ar-SA" dirty="0" smtClean="0"/>
              <a:t/>
            </a:r>
            <a:br>
              <a:rPr lang="ar-SA" dirty="0" smtClean="0"/>
            </a:br>
            <a:r>
              <a:rPr lang="en-US" dirty="0" smtClean="0"/>
              <a:t>The boy is in the classroom</a:t>
            </a:r>
            <a:br>
              <a:rPr lang="en-US" dirty="0" smtClean="0"/>
            </a:br>
            <a:r>
              <a:rPr lang="en-US" dirty="0" smtClean="0"/>
              <a:t/>
            </a:r>
            <a:br>
              <a:rPr lang="en-US" dirty="0" smtClean="0"/>
            </a:br>
            <a:r>
              <a:rPr lang="ar-SA" dirty="0" smtClean="0">
                <a:solidFill>
                  <a:srgbClr val="C00000"/>
                </a:solidFill>
              </a:rPr>
              <a:t>اَلْـكِـتَـابُ عَـلَى الْـمَـكْـتَـبِ</a:t>
            </a:r>
            <a:r>
              <a:rPr lang="ar-SA" dirty="0" smtClean="0"/>
              <a:t/>
            </a:r>
            <a:br>
              <a:rPr lang="ar-SA" dirty="0" smtClean="0"/>
            </a:br>
            <a:r>
              <a:rPr lang="en-US" dirty="0" smtClean="0">
                <a:solidFill>
                  <a:srgbClr val="0070C0"/>
                </a:solidFill>
              </a:rPr>
              <a:t>The book is on the table</a:t>
            </a:r>
            <a:r>
              <a:rPr lang="en-US" dirty="0" smtClean="0"/>
              <a:t/>
            </a:r>
            <a:br>
              <a:rPr lang="en-US" dirty="0" smtClean="0"/>
            </a:br>
            <a:r>
              <a:rPr lang="en-US" dirty="0" smtClean="0"/>
              <a:t/>
            </a:r>
            <a:br>
              <a:rPr lang="en-US" dirty="0" smtClean="0"/>
            </a:br>
            <a:r>
              <a:rPr lang="ar-SA" dirty="0" smtClean="0">
                <a:solidFill>
                  <a:srgbClr val="7030A0"/>
                </a:solidFill>
              </a:rPr>
              <a:t>هُوَ مِـن الْهِـنْـدِ</a:t>
            </a:r>
            <a:r>
              <a:rPr lang="ar-SA" dirty="0" smtClean="0"/>
              <a:t/>
            </a:r>
            <a:br>
              <a:rPr lang="ar-SA" dirty="0" smtClean="0"/>
            </a:br>
            <a:r>
              <a:rPr lang="en-US" dirty="0" smtClean="0">
                <a:solidFill>
                  <a:schemeClr val="accent6">
                    <a:lumMod val="50000"/>
                  </a:schemeClr>
                </a:solidFill>
              </a:rPr>
              <a:t>He is from India</a:t>
            </a:r>
            <a:r>
              <a:rPr lang="en-US" dirty="0" smtClean="0"/>
              <a:t/>
            </a:r>
            <a:br>
              <a:rPr lang="en-US" dirty="0" smtClean="0"/>
            </a:br>
            <a:r>
              <a:rPr lang="en-US" dirty="0" smtClean="0"/>
              <a:t/>
            </a:r>
            <a:br>
              <a:rPr lang="en-US" dirty="0" smtClean="0"/>
            </a:br>
            <a:r>
              <a:rPr lang="ar-SA" dirty="0" smtClean="0">
                <a:solidFill>
                  <a:srgbClr val="FF0000"/>
                </a:solidFill>
              </a:rPr>
              <a:t>اَلوَلَـدُ ذَهَـبَ إِلَى الْمَـدْرَسَـةِ</a:t>
            </a:r>
            <a:r>
              <a:rPr lang="ar-SA" dirty="0" smtClean="0"/>
              <a:t/>
            </a:r>
            <a:br>
              <a:rPr lang="ar-SA" dirty="0" smtClean="0"/>
            </a:br>
            <a:r>
              <a:rPr lang="en-US" dirty="0" smtClean="0">
                <a:solidFill>
                  <a:schemeClr val="tx2">
                    <a:lumMod val="75000"/>
                  </a:schemeClr>
                </a:solidFill>
              </a:rPr>
              <a:t>The boy went to the school</a:t>
            </a:r>
            <a:endParaRPr lang="en-IN" dirty="0">
              <a:solidFill>
                <a:schemeClr val="tx2">
                  <a:lumMod val="75000"/>
                </a:schemeClr>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121745">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97568"/>
          </a:xfrm>
          <a:solidFill>
            <a:srgbClr val="FFFF00"/>
          </a:solidFill>
        </p:spPr>
        <p:txBody>
          <a:bodyPr>
            <a:normAutofit/>
          </a:bodyPr>
          <a:lstStyle/>
          <a:p>
            <a:r>
              <a:rPr lang="ar-SA" dirty="0" smtClean="0"/>
              <a:t>لاَ تَـلْـعَـبْ بِالـنَّـارِ</a:t>
            </a:r>
            <a:r>
              <a:rPr lang="en-US" dirty="0" smtClean="0"/>
              <a:t/>
            </a:r>
            <a:br>
              <a:rPr lang="en-US" dirty="0" smtClean="0"/>
            </a:br>
            <a:r>
              <a:rPr lang="en-US" dirty="0" smtClean="0">
                <a:solidFill>
                  <a:srgbClr val="7030A0"/>
                </a:solidFill>
              </a:rPr>
              <a:t>Do not play with the fire</a:t>
            </a:r>
            <a:r>
              <a:rPr lang="en-US" dirty="0" smtClean="0"/>
              <a:t/>
            </a:r>
            <a:br>
              <a:rPr lang="en-US" dirty="0" smtClean="0"/>
            </a:br>
            <a:r>
              <a:rPr lang="en-US" dirty="0" smtClean="0"/>
              <a:t/>
            </a:r>
            <a:br>
              <a:rPr lang="en-US" dirty="0" smtClean="0"/>
            </a:br>
            <a:r>
              <a:rPr lang="en-US" dirty="0" smtClean="0"/>
              <a:t/>
            </a:r>
            <a:br>
              <a:rPr lang="en-US" dirty="0" smtClean="0"/>
            </a:br>
            <a:r>
              <a:rPr lang="ar-SA" dirty="0" smtClean="0"/>
              <a:t>اَلْجَـائِـزَةُ لِـلْـفَـائِـزِ</a:t>
            </a:r>
            <a:r>
              <a:rPr lang="en-US" dirty="0" smtClean="0"/>
              <a:t/>
            </a:r>
            <a:br>
              <a:rPr lang="en-US" dirty="0" smtClean="0"/>
            </a:br>
            <a:r>
              <a:rPr lang="en-US" dirty="0" smtClean="0">
                <a:solidFill>
                  <a:schemeClr val="accent2">
                    <a:lumMod val="50000"/>
                  </a:schemeClr>
                </a:solidFill>
              </a:rPr>
              <a:t>The reward is for the winner</a:t>
            </a:r>
            <a:endParaRPr lang="en-IN" dirty="0">
              <a:solidFill>
                <a:schemeClr val="accent2">
                  <a:lumMod val="50000"/>
                </a:schemeClr>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40581">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rgbClr val="FF0000"/>
            </a:solidFill>
          </a:ln>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Feedback:</a:t>
            </a:r>
            <a:r>
              <a:rPr lang="en-US" dirty="0" smtClean="0"/>
              <a:t>  Fill in the blanks with suitable prepositions</a:t>
            </a:r>
            <a:r>
              <a:rPr lang="ar-SA" dirty="0" smtClean="0"/>
              <a:t> </a:t>
            </a:r>
            <a:r>
              <a:rPr lang="en-US" dirty="0" smtClean="0"/>
              <a:t> given below</a:t>
            </a:r>
            <a:endParaRPr lang="en-IN" dirty="0"/>
          </a:p>
        </p:txBody>
      </p:sp>
      <p:sp>
        <p:nvSpPr>
          <p:cNvPr id="3" name="Content Placeholder 2"/>
          <p:cNvSpPr>
            <a:spLocks noGrp="1"/>
          </p:cNvSpPr>
          <p:nvPr>
            <p:ph idx="1"/>
          </p:nvPr>
        </p:nvSpPr>
        <p:spPr>
          <a:solidFill>
            <a:srgbClr val="FFC000"/>
          </a:solidFill>
        </p:spPr>
        <p:txBody>
          <a:bodyPr>
            <a:normAutofit lnSpcReduction="10000"/>
          </a:bodyPr>
          <a:lstStyle/>
          <a:p>
            <a:pPr marL="514350" indent="-514350" algn="r" rtl="1">
              <a:buAutoNum type="arabicPeriod"/>
            </a:pPr>
            <a:r>
              <a:rPr lang="ar-SA" dirty="0" smtClean="0"/>
              <a:t>اَلْـقَـلَـمُ ........ الْـجَـيْـبِ</a:t>
            </a:r>
          </a:p>
          <a:p>
            <a:pPr marL="514350" indent="-514350" algn="r" rtl="1">
              <a:buAutoNum type="arabicPeriod"/>
            </a:pPr>
            <a:r>
              <a:rPr lang="ar-SA" dirty="0" smtClean="0"/>
              <a:t>اَلرَّجُـلُ ....... الْـهِـنْـدِ</a:t>
            </a:r>
          </a:p>
          <a:p>
            <a:pPr marL="514350" indent="-514350" algn="r" rtl="1">
              <a:buAutoNum type="arabicPeriod"/>
            </a:pPr>
            <a:r>
              <a:rPr lang="ar-SA" dirty="0" smtClean="0"/>
              <a:t>ذَهَـبَ اَلْوَلَـدُ ......... الْـبَـيْـتِ</a:t>
            </a:r>
          </a:p>
          <a:p>
            <a:pPr marL="514350" indent="-514350" algn="r" rtl="1">
              <a:buAutoNum type="arabicPeriod"/>
            </a:pPr>
            <a:r>
              <a:rPr lang="ar-SA" dirty="0" smtClean="0"/>
              <a:t>اَلْـكِـتَـابُ ...... الْـمَـكْـتَـبِ</a:t>
            </a:r>
          </a:p>
          <a:p>
            <a:pPr marL="514350" indent="-514350" algn="r" rtl="1">
              <a:buAutoNum type="arabicPeriod"/>
            </a:pPr>
            <a:r>
              <a:rPr lang="ar-SA" dirty="0" smtClean="0"/>
              <a:t>لاَ تَـلْـعَـبْ ...الـنَّـارِ</a:t>
            </a:r>
          </a:p>
          <a:p>
            <a:pPr marL="514350" indent="-514350" algn="r" rtl="1">
              <a:buAutoNum type="arabicPeriod"/>
            </a:pPr>
            <a:r>
              <a:rPr lang="ar-SA" dirty="0" smtClean="0"/>
              <a:t>اَلْـجَـائِـزَةُ  ...لْـفَـائِـزِ</a:t>
            </a:r>
          </a:p>
          <a:p>
            <a:pPr marL="514350" indent="-514350" algn="r" rtl="1">
              <a:buNone/>
            </a:pPr>
            <a:endParaRPr lang="ar-SA" dirty="0" smtClean="0"/>
          </a:p>
          <a:p>
            <a:pPr marL="514350" indent="-514350" algn="r" rtl="1">
              <a:buNone/>
            </a:pP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 ، لِ ، بِ ، مِـنْ ، عَلَى ، إِلَى</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66128">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cSld>
  <p:clrMapOvr>
    <a:masterClrMapping/>
  </p:clrMapOvr>
  <p:transition advTm="783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128</Words>
  <Application>Microsoft Office PowerPoint</Application>
  <PresentationFormat>On-screen Show (4:3)</PresentationFormat>
  <Paragraphs>32</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BASIC ARABIC  ( I – UG LANGUAGE)</vt:lpstr>
      <vt:lpstr>DEFINITION OF PREPOSITION</vt:lpstr>
      <vt:lpstr> Eg:      فِي + بَـيْـتٌ = فِـيْ      بَـيْـتٍ جَار           مَجْرُوْرٌ                                                                   (Nominative case)                (Genitive case)                            house   +   in     =  in house            =  فِـيْ  +  اَلْبَـيْـتُ   2. فِـيْ  الْـبَــيْــتِ                                                         جَار          مَجْرُوْرٌ      (Nominative case)                          (Genitive case)             the house    +     in      =     in the house  </vt:lpstr>
      <vt:lpstr>PowerPoint Presentation</vt:lpstr>
      <vt:lpstr>اَلْـوَلَـدُ فِيْ الْـفَــصْــلِ The boy is in the classroom  اَلْـكِـتَـابُ عَـلَى الْـمَـكْـتَـبِ The book is on the table  هُوَ مِـن الْهِـنْـدِ He is from India  اَلوَلَـدُ ذَهَـبَ إِلَى الْمَـدْرَسَـةِ The boy went to the school</vt:lpstr>
      <vt:lpstr>لاَ تَـلْـعَـبْ بِالـنَّـارِ Do not play with the fire   اَلْجَـائِـزَةُ لِـلْـفَـائِـزِ The reward is for the winner</vt:lpstr>
      <vt:lpstr>Feedback:  Fill in the blanks with suitable prepositions  given below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ARABIC  ( I – UG LANGUAGE)</dc:title>
  <dc:creator>new</dc:creator>
  <cp:lastModifiedBy>LENOVO</cp:lastModifiedBy>
  <cp:revision>41</cp:revision>
  <dcterms:created xsi:type="dcterms:W3CDTF">2020-11-11T16:05:55Z</dcterms:created>
  <dcterms:modified xsi:type="dcterms:W3CDTF">2023-04-08T08:18:05Z</dcterms:modified>
</cp:coreProperties>
</file>